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3"/>
  </p:notesMasterIdLst>
  <p:sldIdLst>
    <p:sldId id="256" r:id="rId2"/>
    <p:sldId id="257" r:id="rId3"/>
    <p:sldId id="258" r:id="rId4"/>
    <p:sldId id="259" r:id="rId5"/>
    <p:sldId id="260" r:id="rId6"/>
    <p:sldId id="262" r:id="rId7"/>
    <p:sldId id="265" r:id="rId8"/>
    <p:sldId id="267" r:id="rId9"/>
    <p:sldId id="266" r:id="rId10"/>
    <p:sldId id="268" r:id="rId11"/>
    <p:sldId id="269" r:id="rId12"/>
  </p:sldIdLst>
  <p:sldSz cx="9144000" cy="5143500" type="screen16x9"/>
  <p:notesSz cx="6858000" cy="9144000"/>
  <p:embeddedFontLst>
    <p:embeddedFont>
      <p:font typeface="Roboto" panose="020B0604020202020204" charset="0"/>
      <p:regular r:id="rId14"/>
      <p:bold r:id="rId15"/>
      <p:italic r:id="rId16"/>
      <p:boldItalic r:id="rId1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7" d="100"/>
          <a:sy n="107" d="100"/>
        </p:scale>
        <p:origin x="754" y="8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 name="Google Shape;8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g73b29f8467_0_3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 name="Google Shape;91;g73b29f8467_0_3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73b29f8467_0_4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73b29f8467_0_4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73b29f8467_0_4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 name="Google Shape;104;g73b29f8467_0_4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73b29f8467_0_4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73b29f8467_0_4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73b29f8467_0_4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73b29f8467_0_4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grpSp>
        <p:nvGrpSpPr>
          <p:cNvPr id="10" name="Google Shape;10;p2"/>
          <p:cNvGrpSpPr/>
          <p:nvPr/>
        </p:nvGrpSpPr>
        <p:grpSpPr>
          <a:xfrm>
            <a:off x="6098378" y="5"/>
            <a:ext cx="3045625" cy="2030570"/>
            <a:chOff x="6098378" y="5"/>
            <a:chExt cx="3045625" cy="2030570"/>
          </a:xfrm>
        </p:grpSpPr>
        <p:sp>
          <p:nvSpPr>
            <p:cNvPr id="11" name="Google Shape;11;p2"/>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 name="Google Shape;16;p2"/>
          <p:cNvSpPr txBox="1">
            <a:spLocks noGrp="1"/>
          </p:cNvSpPr>
          <p:nvPr>
            <p:ph type="ctrTitle"/>
          </p:nvPr>
        </p:nvSpPr>
        <p:spPr>
          <a:xfrm>
            <a:off x="598100" y="1775222"/>
            <a:ext cx="8222100" cy="838800"/>
          </a:xfrm>
          <a:prstGeom prst="rect">
            <a:avLst/>
          </a:prstGeom>
        </p:spPr>
        <p:txBody>
          <a:bodyPr spcFirstLastPara="1" wrap="square" lIns="91425" tIns="91425" rIns="91425" bIns="91425" anchor="b" anchorCtr="0">
            <a:no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a:endParaRPr/>
          </a:p>
        </p:txBody>
      </p:sp>
      <p:sp>
        <p:nvSpPr>
          <p:cNvPr id="17" name="Google Shape;17;p2"/>
          <p:cNvSpPr txBox="1">
            <a:spLocks noGrp="1"/>
          </p:cNvSpPr>
          <p:nvPr>
            <p:ph type="subTitle" idx="1"/>
          </p:nvPr>
        </p:nvSpPr>
        <p:spPr>
          <a:xfrm>
            <a:off x="598088" y="2715913"/>
            <a:ext cx="8222100" cy="4329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Clr>
                <a:schemeClr val="lt1"/>
              </a:buClr>
              <a:buSzPts val="2100"/>
              <a:buNone/>
              <a:defRPr sz="2100">
                <a:solidFill>
                  <a:schemeClr val="lt1"/>
                </a:solidFill>
              </a:defRPr>
            </a:lvl1pPr>
            <a:lvl2pPr lvl="1">
              <a:lnSpc>
                <a:spcPct val="100000"/>
              </a:lnSpc>
              <a:spcBef>
                <a:spcPts val="0"/>
              </a:spcBef>
              <a:spcAft>
                <a:spcPts val="0"/>
              </a:spcAft>
              <a:buClr>
                <a:schemeClr val="lt1"/>
              </a:buClr>
              <a:buSzPts val="2100"/>
              <a:buNone/>
              <a:defRPr sz="2100">
                <a:solidFill>
                  <a:schemeClr val="lt1"/>
                </a:solidFill>
              </a:defRPr>
            </a:lvl2pPr>
            <a:lvl3pPr lvl="2">
              <a:lnSpc>
                <a:spcPct val="100000"/>
              </a:lnSpc>
              <a:spcBef>
                <a:spcPts val="0"/>
              </a:spcBef>
              <a:spcAft>
                <a:spcPts val="0"/>
              </a:spcAft>
              <a:buClr>
                <a:schemeClr val="lt1"/>
              </a:buClr>
              <a:buSzPts val="2100"/>
              <a:buNone/>
              <a:defRPr sz="2100">
                <a:solidFill>
                  <a:schemeClr val="lt1"/>
                </a:solidFill>
              </a:defRPr>
            </a:lvl3pPr>
            <a:lvl4pPr lvl="3">
              <a:lnSpc>
                <a:spcPct val="100000"/>
              </a:lnSpc>
              <a:spcBef>
                <a:spcPts val="0"/>
              </a:spcBef>
              <a:spcAft>
                <a:spcPts val="0"/>
              </a:spcAft>
              <a:buClr>
                <a:schemeClr val="lt1"/>
              </a:buClr>
              <a:buSzPts val="2100"/>
              <a:buNone/>
              <a:defRPr sz="2100">
                <a:solidFill>
                  <a:schemeClr val="lt1"/>
                </a:solidFill>
              </a:defRPr>
            </a:lvl4pPr>
            <a:lvl5pPr lvl="4">
              <a:lnSpc>
                <a:spcPct val="100000"/>
              </a:lnSpc>
              <a:spcBef>
                <a:spcPts val="0"/>
              </a:spcBef>
              <a:spcAft>
                <a:spcPts val="0"/>
              </a:spcAft>
              <a:buClr>
                <a:schemeClr val="lt1"/>
              </a:buClr>
              <a:buSzPts val="2100"/>
              <a:buNone/>
              <a:defRPr sz="2100">
                <a:solidFill>
                  <a:schemeClr val="lt1"/>
                </a:solidFill>
              </a:defRPr>
            </a:lvl5pPr>
            <a:lvl6pPr lvl="5">
              <a:lnSpc>
                <a:spcPct val="100000"/>
              </a:lnSpc>
              <a:spcBef>
                <a:spcPts val="0"/>
              </a:spcBef>
              <a:spcAft>
                <a:spcPts val="0"/>
              </a:spcAft>
              <a:buClr>
                <a:schemeClr val="lt1"/>
              </a:buClr>
              <a:buSzPts val="2100"/>
              <a:buNone/>
              <a:defRPr sz="2100">
                <a:solidFill>
                  <a:schemeClr val="lt1"/>
                </a:solidFill>
              </a:defRPr>
            </a:lvl6pPr>
            <a:lvl7pPr lvl="6">
              <a:lnSpc>
                <a:spcPct val="100000"/>
              </a:lnSpc>
              <a:spcBef>
                <a:spcPts val="0"/>
              </a:spcBef>
              <a:spcAft>
                <a:spcPts val="0"/>
              </a:spcAft>
              <a:buClr>
                <a:schemeClr val="lt1"/>
              </a:buClr>
              <a:buSzPts val="2100"/>
              <a:buNone/>
              <a:defRPr sz="2100">
                <a:solidFill>
                  <a:schemeClr val="lt1"/>
                </a:solidFill>
              </a:defRPr>
            </a:lvl7pPr>
            <a:lvl8pPr lvl="7">
              <a:lnSpc>
                <a:spcPct val="100000"/>
              </a:lnSpc>
              <a:spcBef>
                <a:spcPts val="0"/>
              </a:spcBef>
              <a:spcAft>
                <a:spcPts val="0"/>
              </a:spcAft>
              <a:buClr>
                <a:schemeClr val="lt1"/>
              </a:buClr>
              <a:buSzPts val="2100"/>
              <a:buNone/>
              <a:defRPr sz="2100">
                <a:solidFill>
                  <a:schemeClr val="lt1"/>
                </a:solidFill>
              </a:defRPr>
            </a:lvl8pPr>
            <a:lvl9pPr lvl="8">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8" name="Google Shape;18;p2"/>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69"/>
        <p:cNvGrpSpPr/>
        <p:nvPr/>
      </p:nvGrpSpPr>
      <p:grpSpPr>
        <a:xfrm>
          <a:off x="0" y="0"/>
          <a:ext cx="0" cy="0"/>
          <a:chOff x="0" y="0"/>
          <a:chExt cx="0" cy="0"/>
        </a:xfrm>
      </p:grpSpPr>
      <p:grpSp>
        <p:nvGrpSpPr>
          <p:cNvPr id="70" name="Google Shape;70;p11"/>
          <p:cNvGrpSpPr/>
          <p:nvPr/>
        </p:nvGrpSpPr>
        <p:grpSpPr>
          <a:xfrm>
            <a:off x="6098378" y="5"/>
            <a:ext cx="3045625" cy="2030570"/>
            <a:chOff x="6098378" y="5"/>
            <a:chExt cx="3045625" cy="2030570"/>
          </a:xfrm>
        </p:grpSpPr>
        <p:sp>
          <p:nvSpPr>
            <p:cNvPr id="71" name="Google Shape;71;p11"/>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1"/>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11"/>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1"/>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1"/>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 name="Google Shape;76;p11"/>
          <p:cNvSpPr txBox="1">
            <a:spLocks noGrp="1"/>
          </p:cNvSpPr>
          <p:nvPr>
            <p:ph type="title" hasCustomPrompt="1"/>
          </p:nvPr>
        </p:nvSpPr>
        <p:spPr>
          <a:xfrm>
            <a:off x="311700" y="1256050"/>
            <a:ext cx="8520600" cy="2030700"/>
          </a:xfrm>
          <a:prstGeom prst="rect">
            <a:avLst/>
          </a:prstGeom>
        </p:spPr>
        <p:txBody>
          <a:bodyPr spcFirstLastPara="1" wrap="square" lIns="91425" tIns="91425" rIns="91425" bIns="91425" anchor="b" anchorCtr="0">
            <a:noAutofit/>
          </a:bodyPr>
          <a:lstStyle>
            <a:lvl1pPr lvl="0" algn="ctr">
              <a:spcBef>
                <a:spcPts val="0"/>
              </a:spcBef>
              <a:spcAft>
                <a:spcPts val="0"/>
              </a:spcAft>
              <a:buClr>
                <a:schemeClr val="lt1"/>
              </a:buClr>
              <a:buSzPts val="12000"/>
              <a:buNone/>
              <a:defRPr sz="12000">
                <a:solidFill>
                  <a:schemeClr val="lt1"/>
                </a:solidFill>
              </a:defRPr>
            </a:lvl1pPr>
            <a:lvl2pPr lvl="1" algn="ctr">
              <a:spcBef>
                <a:spcPts val="0"/>
              </a:spcBef>
              <a:spcAft>
                <a:spcPts val="0"/>
              </a:spcAft>
              <a:buClr>
                <a:schemeClr val="lt1"/>
              </a:buClr>
              <a:buSzPts val="12000"/>
              <a:buNone/>
              <a:defRPr sz="12000">
                <a:solidFill>
                  <a:schemeClr val="lt1"/>
                </a:solidFill>
              </a:defRPr>
            </a:lvl2pPr>
            <a:lvl3pPr lvl="2" algn="ctr">
              <a:spcBef>
                <a:spcPts val="0"/>
              </a:spcBef>
              <a:spcAft>
                <a:spcPts val="0"/>
              </a:spcAft>
              <a:buClr>
                <a:schemeClr val="lt1"/>
              </a:buClr>
              <a:buSzPts val="12000"/>
              <a:buNone/>
              <a:defRPr sz="12000">
                <a:solidFill>
                  <a:schemeClr val="lt1"/>
                </a:solidFill>
              </a:defRPr>
            </a:lvl3pPr>
            <a:lvl4pPr lvl="3" algn="ctr">
              <a:spcBef>
                <a:spcPts val="0"/>
              </a:spcBef>
              <a:spcAft>
                <a:spcPts val="0"/>
              </a:spcAft>
              <a:buClr>
                <a:schemeClr val="lt1"/>
              </a:buClr>
              <a:buSzPts val="12000"/>
              <a:buNone/>
              <a:defRPr sz="12000">
                <a:solidFill>
                  <a:schemeClr val="lt1"/>
                </a:solidFill>
              </a:defRPr>
            </a:lvl4pPr>
            <a:lvl5pPr lvl="4" algn="ctr">
              <a:spcBef>
                <a:spcPts val="0"/>
              </a:spcBef>
              <a:spcAft>
                <a:spcPts val="0"/>
              </a:spcAft>
              <a:buClr>
                <a:schemeClr val="lt1"/>
              </a:buClr>
              <a:buSzPts val="12000"/>
              <a:buNone/>
              <a:defRPr sz="12000">
                <a:solidFill>
                  <a:schemeClr val="lt1"/>
                </a:solidFill>
              </a:defRPr>
            </a:lvl5pPr>
            <a:lvl6pPr lvl="5" algn="ctr">
              <a:spcBef>
                <a:spcPts val="0"/>
              </a:spcBef>
              <a:spcAft>
                <a:spcPts val="0"/>
              </a:spcAft>
              <a:buClr>
                <a:schemeClr val="lt1"/>
              </a:buClr>
              <a:buSzPts val="12000"/>
              <a:buNone/>
              <a:defRPr sz="12000">
                <a:solidFill>
                  <a:schemeClr val="lt1"/>
                </a:solidFill>
              </a:defRPr>
            </a:lvl6pPr>
            <a:lvl7pPr lvl="6" algn="ctr">
              <a:spcBef>
                <a:spcPts val="0"/>
              </a:spcBef>
              <a:spcAft>
                <a:spcPts val="0"/>
              </a:spcAft>
              <a:buClr>
                <a:schemeClr val="lt1"/>
              </a:buClr>
              <a:buSzPts val="12000"/>
              <a:buNone/>
              <a:defRPr sz="12000">
                <a:solidFill>
                  <a:schemeClr val="lt1"/>
                </a:solidFill>
              </a:defRPr>
            </a:lvl7pPr>
            <a:lvl8pPr lvl="7" algn="ctr">
              <a:spcBef>
                <a:spcPts val="0"/>
              </a:spcBef>
              <a:spcAft>
                <a:spcPts val="0"/>
              </a:spcAft>
              <a:buClr>
                <a:schemeClr val="lt1"/>
              </a:buClr>
              <a:buSzPts val="12000"/>
              <a:buNone/>
              <a:defRPr sz="12000">
                <a:solidFill>
                  <a:schemeClr val="lt1"/>
                </a:solidFill>
              </a:defRPr>
            </a:lvl8pPr>
            <a:lvl9pPr lvl="8" algn="ctr">
              <a:spcBef>
                <a:spcPts val="0"/>
              </a:spcBef>
              <a:spcAft>
                <a:spcPts val="0"/>
              </a:spcAft>
              <a:buClr>
                <a:schemeClr val="lt1"/>
              </a:buClr>
              <a:buSzPts val="12000"/>
              <a:buNone/>
              <a:defRPr sz="12000">
                <a:solidFill>
                  <a:schemeClr val="lt1"/>
                </a:solidFill>
              </a:defRPr>
            </a:lvl9pPr>
          </a:lstStyle>
          <a:p>
            <a:r>
              <a:t>xx%</a:t>
            </a:r>
          </a:p>
        </p:txBody>
      </p:sp>
      <p:sp>
        <p:nvSpPr>
          <p:cNvPr id="77" name="Google Shape;77;p11"/>
          <p:cNvSpPr txBox="1">
            <a:spLocks noGrp="1"/>
          </p:cNvSpPr>
          <p:nvPr>
            <p:ph type="body" idx="1"/>
          </p:nvPr>
        </p:nvSpPr>
        <p:spPr>
          <a:xfrm>
            <a:off x="311700" y="3369225"/>
            <a:ext cx="8520600" cy="12819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Clr>
                <a:schemeClr val="lt1"/>
              </a:buClr>
              <a:buSzPts val="1800"/>
              <a:buChar char="●"/>
              <a:defRPr>
                <a:solidFill>
                  <a:schemeClr val="lt1"/>
                </a:solidFill>
              </a:defRPr>
            </a:lvl1pPr>
            <a:lvl2pPr marL="914400" lvl="1" indent="-317500" algn="ctr">
              <a:spcBef>
                <a:spcPts val="1600"/>
              </a:spcBef>
              <a:spcAft>
                <a:spcPts val="0"/>
              </a:spcAft>
              <a:buClr>
                <a:schemeClr val="lt1"/>
              </a:buClr>
              <a:buSzPts val="1400"/>
              <a:buChar char="○"/>
              <a:defRPr>
                <a:solidFill>
                  <a:schemeClr val="lt1"/>
                </a:solidFill>
              </a:defRPr>
            </a:lvl2pPr>
            <a:lvl3pPr marL="1371600" lvl="2" indent="-317500" algn="ctr">
              <a:spcBef>
                <a:spcPts val="1600"/>
              </a:spcBef>
              <a:spcAft>
                <a:spcPts val="0"/>
              </a:spcAft>
              <a:buClr>
                <a:schemeClr val="lt1"/>
              </a:buClr>
              <a:buSzPts val="1400"/>
              <a:buChar char="■"/>
              <a:defRPr>
                <a:solidFill>
                  <a:schemeClr val="lt1"/>
                </a:solidFill>
              </a:defRPr>
            </a:lvl3pPr>
            <a:lvl4pPr marL="1828800" lvl="3" indent="-317500" algn="ctr">
              <a:spcBef>
                <a:spcPts val="1600"/>
              </a:spcBef>
              <a:spcAft>
                <a:spcPts val="0"/>
              </a:spcAft>
              <a:buClr>
                <a:schemeClr val="lt1"/>
              </a:buClr>
              <a:buSzPts val="1400"/>
              <a:buChar char="●"/>
              <a:defRPr>
                <a:solidFill>
                  <a:schemeClr val="lt1"/>
                </a:solidFill>
              </a:defRPr>
            </a:lvl4pPr>
            <a:lvl5pPr marL="2286000" lvl="4" indent="-317500" algn="ctr">
              <a:spcBef>
                <a:spcPts val="1600"/>
              </a:spcBef>
              <a:spcAft>
                <a:spcPts val="0"/>
              </a:spcAft>
              <a:buClr>
                <a:schemeClr val="lt1"/>
              </a:buClr>
              <a:buSzPts val="1400"/>
              <a:buChar char="○"/>
              <a:defRPr>
                <a:solidFill>
                  <a:schemeClr val="lt1"/>
                </a:solidFill>
              </a:defRPr>
            </a:lvl5pPr>
            <a:lvl6pPr marL="2743200" lvl="5" indent="-317500" algn="ctr">
              <a:spcBef>
                <a:spcPts val="1600"/>
              </a:spcBef>
              <a:spcAft>
                <a:spcPts val="0"/>
              </a:spcAft>
              <a:buClr>
                <a:schemeClr val="lt1"/>
              </a:buClr>
              <a:buSzPts val="1400"/>
              <a:buChar char="■"/>
              <a:defRPr>
                <a:solidFill>
                  <a:schemeClr val="lt1"/>
                </a:solidFill>
              </a:defRPr>
            </a:lvl6pPr>
            <a:lvl7pPr marL="3200400" lvl="6" indent="-317500" algn="ctr">
              <a:spcBef>
                <a:spcPts val="1600"/>
              </a:spcBef>
              <a:spcAft>
                <a:spcPts val="0"/>
              </a:spcAft>
              <a:buClr>
                <a:schemeClr val="lt1"/>
              </a:buClr>
              <a:buSzPts val="1400"/>
              <a:buChar char="●"/>
              <a:defRPr>
                <a:solidFill>
                  <a:schemeClr val="lt1"/>
                </a:solidFill>
              </a:defRPr>
            </a:lvl7pPr>
            <a:lvl8pPr marL="3657600" lvl="7" indent="-317500" algn="ctr">
              <a:spcBef>
                <a:spcPts val="1600"/>
              </a:spcBef>
              <a:spcAft>
                <a:spcPts val="0"/>
              </a:spcAft>
              <a:buClr>
                <a:schemeClr val="lt1"/>
              </a:buClr>
              <a:buSzPts val="1400"/>
              <a:buChar char="○"/>
              <a:defRPr>
                <a:solidFill>
                  <a:schemeClr val="lt1"/>
                </a:solidFill>
              </a:defRPr>
            </a:lvl8pPr>
            <a:lvl9pPr marL="4114800" lvl="8" indent="-317500" algn="ctr">
              <a:spcBef>
                <a:spcPts val="1600"/>
              </a:spcBef>
              <a:spcAft>
                <a:spcPts val="1600"/>
              </a:spcAft>
              <a:buClr>
                <a:schemeClr val="lt1"/>
              </a:buClr>
              <a:buSzPts val="1400"/>
              <a:buChar char="■"/>
              <a:defRPr>
                <a:solidFill>
                  <a:schemeClr val="lt1"/>
                </a:solidFill>
              </a:defRPr>
            </a:lvl9pPr>
          </a:lstStyle>
          <a:p>
            <a:endParaRPr/>
          </a:p>
        </p:txBody>
      </p:sp>
      <p:sp>
        <p:nvSpPr>
          <p:cNvPr id="78" name="Google Shape;78;p11"/>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9"/>
        <p:cNvGrpSpPr/>
        <p:nvPr/>
      </p:nvGrpSpPr>
      <p:grpSpPr>
        <a:xfrm>
          <a:off x="0" y="0"/>
          <a:ext cx="0" cy="0"/>
          <a:chOff x="0" y="0"/>
          <a:chExt cx="0" cy="0"/>
        </a:xfrm>
      </p:grpSpPr>
      <p:sp>
        <p:nvSpPr>
          <p:cNvPr id="80" name="Google Shape;80;p12"/>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9"/>
        <p:cNvGrpSpPr/>
        <p:nvPr/>
      </p:nvGrpSpPr>
      <p:grpSpPr>
        <a:xfrm>
          <a:off x="0" y="0"/>
          <a:ext cx="0" cy="0"/>
          <a:chOff x="0" y="0"/>
          <a:chExt cx="0" cy="0"/>
        </a:xfrm>
      </p:grpSpPr>
      <p:grpSp>
        <p:nvGrpSpPr>
          <p:cNvPr id="20" name="Google Shape;20;p3"/>
          <p:cNvGrpSpPr/>
          <p:nvPr/>
        </p:nvGrpSpPr>
        <p:grpSpPr>
          <a:xfrm>
            <a:off x="6098378" y="5"/>
            <a:ext cx="3045625" cy="2030570"/>
            <a:chOff x="6098378" y="5"/>
            <a:chExt cx="3045625" cy="2030570"/>
          </a:xfrm>
        </p:grpSpPr>
        <p:sp>
          <p:nvSpPr>
            <p:cNvPr id="21" name="Google Shape;21;p3"/>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p:nvPr/>
          </p:nvSpPr>
          <p:spPr>
            <a:xfrm rot="10800000" flipH="1">
              <a:off x="7113588" y="107"/>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p:nvPr/>
          </p:nvSpPr>
          <p:spPr>
            <a:xfrm rot="10800000">
              <a:off x="6098378" y="9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 name="Google Shape;26;p3"/>
          <p:cNvSpPr txBox="1">
            <a:spLocks noGrp="1"/>
          </p:cNvSpPr>
          <p:nvPr>
            <p:ph type="title"/>
          </p:nvPr>
        </p:nvSpPr>
        <p:spPr>
          <a:xfrm>
            <a:off x="598100" y="2152347"/>
            <a:ext cx="8222100" cy="8388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4200"/>
              <a:buNone/>
              <a:defRPr sz="4200">
                <a:solidFill>
                  <a:schemeClr val="lt1"/>
                </a:solidFill>
              </a:defRPr>
            </a:lvl1pPr>
            <a:lvl2pPr lvl="1">
              <a:spcBef>
                <a:spcPts val="0"/>
              </a:spcBef>
              <a:spcAft>
                <a:spcPts val="0"/>
              </a:spcAft>
              <a:buClr>
                <a:schemeClr val="lt1"/>
              </a:buClr>
              <a:buSzPts val="4200"/>
              <a:buNone/>
              <a:defRPr sz="4200">
                <a:solidFill>
                  <a:schemeClr val="lt1"/>
                </a:solidFill>
              </a:defRPr>
            </a:lvl2pPr>
            <a:lvl3pPr lvl="2">
              <a:spcBef>
                <a:spcPts val="0"/>
              </a:spcBef>
              <a:spcAft>
                <a:spcPts val="0"/>
              </a:spcAft>
              <a:buClr>
                <a:schemeClr val="lt1"/>
              </a:buClr>
              <a:buSzPts val="4200"/>
              <a:buNone/>
              <a:defRPr sz="4200">
                <a:solidFill>
                  <a:schemeClr val="lt1"/>
                </a:solidFill>
              </a:defRPr>
            </a:lvl3pPr>
            <a:lvl4pPr lvl="3">
              <a:spcBef>
                <a:spcPts val="0"/>
              </a:spcBef>
              <a:spcAft>
                <a:spcPts val="0"/>
              </a:spcAft>
              <a:buClr>
                <a:schemeClr val="lt1"/>
              </a:buClr>
              <a:buSzPts val="4200"/>
              <a:buNone/>
              <a:defRPr sz="4200">
                <a:solidFill>
                  <a:schemeClr val="lt1"/>
                </a:solidFill>
              </a:defRPr>
            </a:lvl4pPr>
            <a:lvl5pPr lvl="4">
              <a:spcBef>
                <a:spcPts val="0"/>
              </a:spcBef>
              <a:spcAft>
                <a:spcPts val="0"/>
              </a:spcAft>
              <a:buClr>
                <a:schemeClr val="lt1"/>
              </a:buClr>
              <a:buSzPts val="4200"/>
              <a:buNone/>
              <a:defRPr sz="4200">
                <a:solidFill>
                  <a:schemeClr val="lt1"/>
                </a:solidFill>
              </a:defRPr>
            </a:lvl5pPr>
            <a:lvl6pPr lvl="5">
              <a:spcBef>
                <a:spcPts val="0"/>
              </a:spcBef>
              <a:spcAft>
                <a:spcPts val="0"/>
              </a:spcAft>
              <a:buClr>
                <a:schemeClr val="lt1"/>
              </a:buClr>
              <a:buSzPts val="4200"/>
              <a:buNone/>
              <a:defRPr sz="4200">
                <a:solidFill>
                  <a:schemeClr val="lt1"/>
                </a:solidFill>
              </a:defRPr>
            </a:lvl6pPr>
            <a:lvl7pPr lvl="6">
              <a:spcBef>
                <a:spcPts val="0"/>
              </a:spcBef>
              <a:spcAft>
                <a:spcPts val="0"/>
              </a:spcAft>
              <a:buClr>
                <a:schemeClr val="lt1"/>
              </a:buClr>
              <a:buSzPts val="4200"/>
              <a:buNone/>
              <a:defRPr sz="4200">
                <a:solidFill>
                  <a:schemeClr val="lt1"/>
                </a:solidFill>
              </a:defRPr>
            </a:lvl7pPr>
            <a:lvl8pPr lvl="7">
              <a:spcBef>
                <a:spcPts val="0"/>
              </a:spcBef>
              <a:spcAft>
                <a:spcPts val="0"/>
              </a:spcAft>
              <a:buClr>
                <a:schemeClr val="lt1"/>
              </a:buClr>
              <a:buSzPts val="4200"/>
              <a:buNone/>
              <a:defRPr sz="4200">
                <a:solidFill>
                  <a:schemeClr val="lt1"/>
                </a:solidFill>
              </a:defRPr>
            </a:lvl8pPr>
            <a:lvl9pPr lvl="8">
              <a:spcBef>
                <a:spcPts val="0"/>
              </a:spcBef>
              <a:spcAft>
                <a:spcPts val="0"/>
              </a:spcAft>
              <a:buClr>
                <a:schemeClr val="lt1"/>
              </a:buClr>
              <a:buSzPts val="4200"/>
              <a:buNone/>
              <a:defRPr sz="4200">
                <a:solidFill>
                  <a:schemeClr val="lt1"/>
                </a:solidFill>
              </a:defRPr>
            </a:lvl9pPr>
          </a:lstStyle>
          <a:p>
            <a:endParaRPr/>
          </a:p>
        </p:txBody>
      </p:sp>
      <p:sp>
        <p:nvSpPr>
          <p:cNvPr id="27" name="Google Shape;27;p3"/>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8"/>
        <p:cNvGrpSpPr/>
        <p:nvPr/>
      </p:nvGrpSpPr>
      <p:grpSpPr>
        <a:xfrm>
          <a:off x="0" y="0"/>
          <a:ext cx="0" cy="0"/>
          <a:chOff x="0" y="0"/>
          <a:chExt cx="0" cy="0"/>
        </a:xfrm>
      </p:grpSpPr>
      <p:grpSp>
        <p:nvGrpSpPr>
          <p:cNvPr id="29" name="Google Shape;29;p4"/>
          <p:cNvGrpSpPr/>
          <p:nvPr/>
        </p:nvGrpSpPr>
        <p:grpSpPr>
          <a:xfrm>
            <a:off x="0" y="3903669"/>
            <a:ext cx="9144000" cy="1239925"/>
            <a:chOff x="0" y="3903669"/>
            <a:chExt cx="9144000" cy="1239925"/>
          </a:xfrm>
        </p:grpSpPr>
        <p:sp>
          <p:nvSpPr>
            <p:cNvPr id="30" name="Google Shape;30;p4"/>
            <p:cNvSpPr/>
            <p:nvPr/>
          </p:nvSpPr>
          <p:spPr>
            <a:xfrm>
              <a:off x="8154895" y="3903669"/>
              <a:ext cx="989100" cy="9879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4"/>
            <p:cNvSpPr/>
            <p:nvPr/>
          </p:nvSpPr>
          <p:spPr>
            <a:xfrm flipH="1">
              <a:off x="6181163" y="3903669"/>
              <a:ext cx="989100" cy="9879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4"/>
            <p:cNvSpPr/>
            <p:nvPr/>
          </p:nvSpPr>
          <p:spPr>
            <a:xfrm>
              <a:off x="7170274" y="3903669"/>
              <a:ext cx="989100" cy="9879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4"/>
            <p:cNvSpPr/>
            <p:nvPr/>
          </p:nvSpPr>
          <p:spPr>
            <a:xfrm rot="10800000">
              <a:off x="8154757" y="3903682"/>
              <a:ext cx="989100" cy="9879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4"/>
            <p:cNvSpPr/>
            <p:nvPr/>
          </p:nvSpPr>
          <p:spPr>
            <a:xfrm>
              <a:off x="0" y="4891594"/>
              <a:ext cx="9144000" cy="2520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 name="Google Shape;35;p4"/>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36" name="Google Shape;36;p4"/>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37" name="Google Shape;37;p4"/>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8"/>
        <p:cNvGrpSpPr/>
        <p:nvPr/>
      </p:nvGrpSpPr>
      <p:grpSpPr>
        <a:xfrm>
          <a:off x="0" y="0"/>
          <a:ext cx="0" cy="0"/>
          <a:chOff x="0" y="0"/>
          <a:chExt cx="0" cy="0"/>
        </a:xfrm>
      </p:grpSpPr>
      <p:sp>
        <p:nvSpPr>
          <p:cNvPr id="39" name="Google Shape;39;p5"/>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40" name="Google Shape;40;p5"/>
          <p:cNvSpPr txBox="1">
            <a:spLocks noGrp="1"/>
          </p:cNvSpPr>
          <p:nvPr>
            <p:ph type="body" idx="1"/>
          </p:nvPr>
        </p:nvSpPr>
        <p:spPr>
          <a:xfrm>
            <a:off x="311700" y="1229975"/>
            <a:ext cx="3999900" cy="33390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41" name="Google Shape;41;p5"/>
          <p:cNvSpPr txBox="1">
            <a:spLocks noGrp="1"/>
          </p:cNvSpPr>
          <p:nvPr>
            <p:ph type="body" idx="2"/>
          </p:nvPr>
        </p:nvSpPr>
        <p:spPr>
          <a:xfrm>
            <a:off x="4832400" y="1229975"/>
            <a:ext cx="3999900" cy="33390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42" name="Google Shape;42;p5"/>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3"/>
        <p:cNvGrpSpPr/>
        <p:nvPr/>
      </p:nvGrpSpPr>
      <p:grpSpPr>
        <a:xfrm>
          <a:off x="0" y="0"/>
          <a:ext cx="0" cy="0"/>
          <a:chOff x="0" y="0"/>
          <a:chExt cx="0" cy="0"/>
        </a:xfrm>
      </p:grpSpPr>
      <p:sp>
        <p:nvSpPr>
          <p:cNvPr id="44" name="Google Shape;44;p6"/>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45" name="Google Shape;45;p6"/>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6"/>
        <p:cNvGrpSpPr/>
        <p:nvPr/>
      </p:nvGrpSpPr>
      <p:grpSpPr>
        <a:xfrm>
          <a:off x="0" y="0"/>
          <a:ext cx="0" cy="0"/>
          <a:chOff x="0" y="0"/>
          <a:chExt cx="0" cy="0"/>
        </a:xfrm>
      </p:grpSpPr>
      <p:sp>
        <p:nvSpPr>
          <p:cNvPr id="47" name="Google Shape;47;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8" name="Google Shape;48;p7"/>
          <p:cNvSpPr txBox="1">
            <a:spLocks noGrp="1"/>
          </p:cNvSpPr>
          <p:nvPr>
            <p:ph type="body" idx="1"/>
          </p:nvPr>
        </p:nvSpPr>
        <p:spPr>
          <a:xfrm>
            <a:off x="311700" y="1465804"/>
            <a:ext cx="2808000" cy="31032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49" name="Google Shape;49;p7"/>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4"/>
        </a:solidFill>
        <a:effectLst/>
      </p:bgPr>
    </p:bg>
    <p:spTree>
      <p:nvGrpSpPr>
        <p:cNvPr id="1" name="Shape 50"/>
        <p:cNvGrpSpPr/>
        <p:nvPr/>
      </p:nvGrpSpPr>
      <p:grpSpPr>
        <a:xfrm>
          <a:off x="0" y="0"/>
          <a:ext cx="0" cy="0"/>
          <a:chOff x="0" y="0"/>
          <a:chExt cx="0" cy="0"/>
        </a:xfrm>
      </p:grpSpPr>
      <p:grpSp>
        <p:nvGrpSpPr>
          <p:cNvPr id="51" name="Google Shape;51;p8"/>
          <p:cNvGrpSpPr/>
          <p:nvPr/>
        </p:nvGrpSpPr>
        <p:grpSpPr>
          <a:xfrm>
            <a:off x="6098378" y="5"/>
            <a:ext cx="3045625" cy="2030570"/>
            <a:chOff x="6098378" y="5"/>
            <a:chExt cx="3045625" cy="2030570"/>
          </a:xfrm>
        </p:grpSpPr>
        <p:sp>
          <p:nvSpPr>
            <p:cNvPr id="52" name="Google Shape;52;p8"/>
            <p:cNvSpPr/>
            <p:nvPr/>
          </p:nvSpPr>
          <p:spPr>
            <a:xfrm>
              <a:off x="8128803" y="16"/>
              <a:ext cx="1015200" cy="1015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8"/>
            <p:cNvSpPr/>
            <p:nvPr/>
          </p:nvSpPr>
          <p:spPr>
            <a:xfrm flipH="1">
              <a:off x="7113463" y="5"/>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8"/>
            <p:cNvSpPr/>
            <p:nvPr/>
          </p:nvSpPr>
          <p:spPr>
            <a:xfrm rot="10800000" flipH="1">
              <a:off x="7113588" y="107"/>
              <a:ext cx="1015200" cy="10152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8"/>
            <p:cNvSpPr/>
            <p:nvPr/>
          </p:nvSpPr>
          <p:spPr>
            <a:xfrm rot="10800000">
              <a:off x="6098378" y="97"/>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8"/>
            <p:cNvSpPr/>
            <p:nvPr/>
          </p:nvSpPr>
          <p:spPr>
            <a:xfrm rot="10800000">
              <a:off x="8128789" y="1015375"/>
              <a:ext cx="1015200" cy="1015200"/>
            </a:xfrm>
            <a:prstGeom prst="rtTriangl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7" name="Google Shape;57;p8"/>
          <p:cNvSpPr txBox="1">
            <a:spLocks noGrp="1"/>
          </p:cNvSpPr>
          <p:nvPr>
            <p:ph type="title"/>
          </p:nvPr>
        </p:nvSpPr>
        <p:spPr>
          <a:xfrm>
            <a:off x="490250" y="526350"/>
            <a:ext cx="5618700" cy="40908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58" name="Google Shape;58;p8"/>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9"/>
        <p:cNvGrpSpPr/>
        <p:nvPr/>
      </p:nvGrpSpPr>
      <p:grpSpPr>
        <a:xfrm>
          <a:off x="0" y="0"/>
          <a:ext cx="0" cy="0"/>
          <a:chOff x="0" y="0"/>
          <a:chExt cx="0" cy="0"/>
        </a:xfrm>
      </p:grpSpPr>
      <p:sp>
        <p:nvSpPr>
          <p:cNvPr id="60" name="Google Shape;60;p9"/>
          <p:cNvSpPr/>
          <p:nvPr/>
        </p:nvSpPr>
        <p:spPr>
          <a:xfrm>
            <a:off x="4572000" y="-175"/>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1" name="Google Shape;61;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62" name="Google Shape;62;p9"/>
          <p:cNvSpPr txBox="1">
            <a:spLocks noGrp="1"/>
          </p:cNvSpPr>
          <p:nvPr>
            <p:ph type="title"/>
          </p:nvPr>
        </p:nvSpPr>
        <p:spPr>
          <a:xfrm>
            <a:off x="265500" y="1151100"/>
            <a:ext cx="4045200" cy="15645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63" name="Google Shape;63;p9"/>
          <p:cNvSpPr txBox="1">
            <a:spLocks noGrp="1"/>
          </p:cNvSpPr>
          <p:nvPr>
            <p:ph type="subTitle" idx="1"/>
          </p:nvPr>
        </p:nvSpPr>
        <p:spPr>
          <a:xfrm>
            <a:off x="265500" y="2769001"/>
            <a:ext cx="4045200" cy="12693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64" name="Google Shape;64;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1600"/>
              </a:spcBef>
              <a:spcAft>
                <a:spcPts val="0"/>
              </a:spcAft>
              <a:buClr>
                <a:schemeClr val="lt1"/>
              </a:buClr>
              <a:buSzPts val="1400"/>
              <a:buChar char="○"/>
              <a:defRPr>
                <a:solidFill>
                  <a:schemeClr val="lt1"/>
                </a:solidFill>
              </a:defRPr>
            </a:lvl2pPr>
            <a:lvl3pPr marL="1371600" lvl="2" indent="-317500">
              <a:spcBef>
                <a:spcPts val="1600"/>
              </a:spcBef>
              <a:spcAft>
                <a:spcPts val="0"/>
              </a:spcAft>
              <a:buClr>
                <a:schemeClr val="lt1"/>
              </a:buClr>
              <a:buSzPts val="1400"/>
              <a:buChar char="■"/>
              <a:defRPr>
                <a:solidFill>
                  <a:schemeClr val="lt1"/>
                </a:solidFill>
              </a:defRPr>
            </a:lvl3pPr>
            <a:lvl4pPr marL="1828800" lvl="3" indent="-317500">
              <a:spcBef>
                <a:spcPts val="1600"/>
              </a:spcBef>
              <a:spcAft>
                <a:spcPts val="0"/>
              </a:spcAft>
              <a:buClr>
                <a:schemeClr val="lt1"/>
              </a:buClr>
              <a:buSzPts val="1400"/>
              <a:buChar char="●"/>
              <a:defRPr>
                <a:solidFill>
                  <a:schemeClr val="lt1"/>
                </a:solidFill>
              </a:defRPr>
            </a:lvl4pPr>
            <a:lvl5pPr marL="2286000" lvl="4" indent="-317500">
              <a:spcBef>
                <a:spcPts val="1600"/>
              </a:spcBef>
              <a:spcAft>
                <a:spcPts val="0"/>
              </a:spcAft>
              <a:buClr>
                <a:schemeClr val="lt1"/>
              </a:buClr>
              <a:buSzPts val="1400"/>
              <a:buChar char="○"/>
              <a:defRPr>
                <a:solidFill>
                  <a:schemeClr val="lt1"/>
                </a:solidFill>
              </a:defRPr>
            </a:lvl5pPr>
            <a:lvl6pPr marL="2743200" lvl="5" indent="-317500">
              <a:spcBef>
                <a:spcPts val="1600"/>
              </a:spcBef>
              <a:spcAft>
                <a:spcPts val="0"/>
              </a:spcAft>
              <a:buClr>
                <a:schemeClr val="lt1"/>
              </a:buClr>
              <a:buSzPts val="1400"/>
              <a:buChar char="■"/>
              <a:defRPr>
                <a:solidFill>
                  <a:schemeClr val="lt1"/>
                </a:solidFill>
              </a:defRPr>
            </a:lvl6pPr>
            <a:lvl7pPr marL="3200400" lvl="6" indent="-317500">
              <a:spcBef>
                <a:spcPts val="1600"/>
              </a:spcBef>
              <a:spcAft>
                <a:spcPts val="0"/>
              </a:spcAft>
              <a:buClr>
                <a:schemeClr val="lt1"/>
              </a:buClr>
              <a:buSzPts val="1400"/>
              <a:buChar char="●"/>
              <a:defRPr>
                <a:solidFill>
                  <a:schemeClr val="lt1"/>
                </a:solidFill>
              </a:defRPr>
            </a:lvl7pPr>
            <a:lvl8pPr marL="3657600" lvl="7" indent="-317500">
              <a:spcBef>
                <a:spcPts val="1600"/>
              </a:spcBef>
              <a:spcAft>
                <a:spcPts val="0"/>
              </a:spcAft>
              <a:buClr>
                <a:schemeClr val="lt1"/>
              </a:buClr>
              <a:buSzPts val="1400"/>
              <a:buChar char="○"/>
              <a:defRPr>
                <a:solidFill>
                  <a:schemeClr val="lt1"/>
                </a:solidFill>
              </a:defRPr>
            </a:lvl8pPr>
            <a:lvl9pPr marL="4114800" lvl="8" indent="-317500">
              <a:spcBef>
                <a:spcPts val="1600"/>
              </a:spcBef>
              <a:spcAft>
                <a:spcPts val="1600"/>
              </a:spcAft>
              <a:buClr>
                <a:schemeClr val="lt1"/>
              </a:buClr>
              <a:buSzPts val="1400"/>
              <a:buChar char="■"/>
              <a:defRPr>
                <a:solidFill>
                  <a:schemeClr val="lt1"/>
                </a:solidFill>
              </a:defRPr>
            </a:lvl9pPr>
          </a:lstStyle>
          <a:p>
            <a:endParaRPr/>
          </a:p>
        </p:txBody>
      </p:sp>
      <p:sp>
        <p:nvSpPr>
          <p:cNvPr id="65" name="Google Shape;65;p9"/>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6"/>
        <p:cNvGrpSpPr/>
        <p:nvPr/>
      </p:nvGrpSpPr>
      <p:grpSpPr>
        <a:xfrm>
          <a:off x="0" y="0"/>
          <a:ext cx="0" cy="0"/>
          <a:chOff x="0" y="0"/>
          <a:chExt cx="0" cy="0"/>
        </a:xfrm>
      </p:grpSpPr>
      <p:sp>
        <p:nvSpPr>
          <p:cNvPr id="67" name="Google Shape;67;p10"/>
          <p:cNvSpPr txBox="1">
            <a:spLocks noGrp="1"/>
          </p:cNvSpPr>
          <p:nvPr>
            <p:ph type="body" idx="1"/>
          </p:nvPr>
        </p:nvSpPr>
        <p:spPr>
          <a:xfrm>
            <a:off x="319500" y="4230575"/>
            <a:ext cx="5998800" cy="5988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68" name="Google Shape;68;p10"/>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geometric">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1pPr>
            <a:lvl2pPr lvl="1">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2pPr>
            <a:lvl3pPr lvl="2">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3pPr>
            <a:lvl4pPr lvl="3">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4pPr>
            <a:lvl5pPr lvl="4">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5pPr>
            <a:lvl6pPr lvl="5">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6pPr>
            <a:lvl7pPr lvl="6">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7pPr>
            <a:lvl8pPr lvl="7">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8pPr>
            <a:lvl9pPr lvl="8">
              <a:spcBef>
                <a:spcPts val="0"/>
              </a:spcBef>
              <a:spcAft>
                <a:spcPts val="0"/>
              </a:spcAft>
              <a:buClr>
                <a:schemeClr val="dk1"/>
              </a:buClr>
              <a:buSzPts val="3000"/>
              <a:buFont typeface="Roboto"/>
              <a:buNone/>
              <a:defRPr sz="3000">
                <a:solidFill>
                  <a:schemeClr val="dk1"/>
                </a:solidFill>
                <a:latin typeface="Roboto"/>
                <a:ea typeface="Roboto"/>
                <a:cs typeface="Roboto"/>
                <a:sym typeface="Roboto"/>
              </a:defRPr>
            </a:lvl9pPr>
          </a:lstStyle>
          <a:p>
            <a:endParaRPr/>
          </a:p>
        </p:txBody>
      </p:sp>
      <p:sp>
        <p:nvSpPr>
          <p:cNvPr id="7" name="Google Shape;7;p1"/>
          <p:cNvSpPr txBox="1">
            <a:spLocks noGrp="1"/>
          </p:cNvSpPr>
          <p:nvPr>
            <p:ph type="body" idx="1"/>
          </p:nvPr>
        </p:nvSpPr>
        <p:spPr>
          <a:xfrm>
            <a:off x="311700" y="1229875"/>
            <a:ext cx="8520600" cy="33390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marL="914400" lvl="1"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2pPr>
            <a:lvl3pPr marL="1371600" lvl="2"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3pPr>
            <a:lvl4pPr marL="1828800" lvl="3"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4pPr>
            <a:lvl5pPr marL="2286000" lvl="4"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5pPr>
            <a:lvl6pPr marL="2743200" lvl="5"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6pPr>
            <a:lvl7pPr marL="3200400" lvl="6"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7pPr>
            <a:lvl8pPr marL="3657600" lvl="7" indent="-317500">
              <a:lnSpc>
                <a:spcPct val="115000"/>
              </a:lnSpc>
              <a:spcBef>
                <a:spcPts val="1600"/>
              </a:spcBef>
              <a:spcAft>
                <a:spcPts val="0"/>
              </a:spcAft>
              <a:buClr>
                <a:schemeClr val="dk2"/>
              </a:buClr>
              <a:buSzPts val="1400"/>
              <a:buFont typeface="Roboto"/>
              <a:buChar char="○"/>
              <a:defRPr>
                <a:solidFill>
                  <a:schemeClr val="dk2"/>
                </a:solidFill>
                <a:latin typeface="Roboto"/>
                <a:ea typeface="Roboto"/>
                <a:cs typeface="Roboto"/>
                <a:sym typeface="Roboto"/>
              </a:defRPr>
            </a:lvl8pPr>
            <a:lvl9pPr marL="4114800" lvl="8" indent="-317500">
              <a:lnSpc>
                <a:spcPct val="115000"/>
              </a:lnSpc>
              <a:spcBef>
                <a:spcPts val="1600"/>
              </a:spcBef>
              <a:spcAft>
                <a:spcPts val="1600"/>
              </a:spcAft>
              <a:buClr>
                <a:schemeClr val="dk2"/>
              </a:buClr>
              <a:buSzPts val="1400"/>
              <a:buFont typeface="Roboto"/>
              <a:buChar char="■"/>
              <a:defRPr>
                <a:solidFill>
                  <a:schemeClr val="dk2"/>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8460431" y="4651190"/>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1"/>
                </a:solidFill>
                <a:latin typeface="Roboto"/>
                <a:ea typeface="Roboto"/>
                <a:cs typeface="Roboto"/>
                <a:sym typeface="Roboto"/>
              </a:defRPr>
            </a:lvl1pPr>
            <a:lvl2pPr lvl="1" algn="r">
              <a:buNone/>
              <a:defRPr sz="1000">
                <a:solidFill>
                  <a:schemeClr val="lt1"/>
                </a:solidFill>
                <a:latin typeface="Roboto"/>
                <a:ea typeface="Roboto"/>
                <a:cs typeface="Roboto"/>
                <a:sym typeface="Roboto"/>
              </a:defRPr>
            </a:lvl2pPr>
            <a:lvl3pPr lvl="2" algn="r">
              <a:buNone/>
              <a:defRPr sz="1000">
                <a:solidFill>
                  <a:schemeClr val="lt1"/>
                </a:solidFill>
                <a:latin typeface="Roboto"/>
                <a:ea typeface="Roboto"/>
                <a:cs typeface="Roboto"/>
                <a:sym typeface="Roboto"/>
              </a:defRPr>
            </a:lvl3pPr>
            <a:lvl4pPr lvl="3" algn="r">
              <a:buNone/>
              <a:defRPr sz="1000">
                <a:solidFill>
                  <a:schemeClr val="lt1"/>
                </a:solidFill>
                <a:latin typeface="Roboto"/>
                <a:ea typeface="Roboto"/>
                <a:cs typeface="Roboto"/>
                <a:sym typeface="Roboto"/>
              </a:defRPr>
            </a:lvl4pPr>
            <a:lvl5pPr lvl="4" algn="r">
              <a:buNone/>
              <a:defRPr sz="1000">
                <a:solidFill>
                  <a:schemeClr val="lt1"/>
                </a:solidFill>
                <a:latin typeface="Roboto"/>
                <a:ea typeface="Roboto"/>
                <a:cs typeface="Roboto"/>
                <a:sym typeface="Roboto"/>
              </a:defRPr>
            </a:lvl5pPr>
            <a:lvl6pPr lvl="5" algn="r">
              <a:buNone/>
              <a:defRPr sz="1000">
                <a:solidFill>
                  <a:schemeClr val="lt1"/>
                </a:solidFill>
                <a:latin typeface="Roboto"/>
                <a:ea typeface="Roboto"/>
                <a:cs typeface="Roboto"/>
                <a:sym typeface="Roboto"/>
              </a:defRPr>
            </a:lvl6pPr>
            <a:lvl7pPr lvl="6" algn="r">
              <a:buNone/>
              <a:defRPr sz="1000">
                <a:solidFill>
                  <a:schemeClr val="lt1"/>
                </a:solidFill>
                <a:latin typeface="Roboto"/>
                <a:ea typeface="Roboto"/>
                <a:cs typeface="Roboto"/>
                <a:sym typeface="Roboto"/>
              </a:defRPr>
            </a:lvl7pPr>
            <a:lvl8pPr lvl="7" algn="r">
              <a:buNone/>
              <a:defRPr sz="1000">
                <a:solidFill>
                  <a:schemeClr val="lt1"/>
                </a:solidFill>
                <a:latin typeface="Roboto"/>
                <a:ea typeface="Roboto"/>
                <a:cs typeface="Roboto"/>
                <a:sym typeface="Roboto"/>
              </a:defRPr>
            </a:lvl8pPr>
            <a:lvl9pPr lvl="8" algn="r">
              <a:buNone/>
              <a:defRPr sz="1000">
                <a:solidFill>
                  <a:schemeClr val="lt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3"/>
          <p:cNvSpPr txBox="1">
            <a:spLocks noGrp="1"/>
          </p:cNvSpPr>
          <p:nvPr>
            <p:ph type="ctrTitle"/>
          </p:nvPr>
        </p:nvSpPr>
        <p:spPr>
          <a:xfrm>
            <a:off x="598100" y="1775222"/>
            <a:ext cx="8222100" cy="838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Grab the T</a:t>
            </a:r>
            <a:r>
              <a:rPr lang="en-US" dirty="0"/>
              <a:t>P Final</a:t>
            </a:r>
            <a:endParaRPr dirty="0"/>
          </a:p>
        </p:txBody>
      </p:sp>
      <p:sp>
        <p:nvSpPr>
          <p:cNvPr id="86" name="Google Shape;86;p13"/>
          <p:cNvSpPr txBox="1">
            <a:spLocks noGrp="1"/>
          </p:cNvSpPr>
          <p:nvPr>
            <p:ph type="subTitle" idx="1"/>
          </p:nvPr>
        </p:nvSpPr>
        <p:spPr>
          <a:xfrm>
            <a:off x="598088" y="2715913"/>
            <a:ext cx="8222100" cy="43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Linda Puzey</a:t>
            </a:r>
            <a:endParaRPr/>
          </a:p>
        </p:txBody>
      </p:sp>
      <p:pic>
        <p:nvPicPr>
          <p:cNvPr id="87" name="Google Shape;87;p13"/>
          <p:cNvPicPr preferRelativeResize="0"/>
          <p:nvPr/>
        </p:nvPicPr>
        <p:blipFill>
          <a:blip r:embed="rId3">
            <a:alphaModFix/>
          </a:blip>
          <a:stretch>
            <a:fillRect/>
          </a:stretch>
        </p:blipFill>
        <p:spPr>
          <a:xfrm>
            <a:off x="5890800" y="924156"/>
            <a:ext cx="2605714" cy="2605675"/>
          </a:xfrm>
          <a:prstGeom prst="rect">
            <a:avLst/>
          </a:prstGeom>
          <a:noFill/>
          <a:ln>
            <a:noFill/>
          </a:ln>
        </p:spPr>
      </p:pic>
      <p:sp>
        <p:nvSpPr>
          <p:cNvPr id="88" name="Google Shape;88;p13"/>
          <p:cNvSpPr txBox="1">
            <a:spLocks noGrp="1"/>
          </p:cNvSpPr>
          <p:nvPr>
            <p:ph type="subTitle" idx="1"/>
          </p:nvPr>
        </p:nvSpPr>
        <p:spPr>
          <a:xfrm>
            <a:off x="598088" y="3096913"/>
            <a:ext cx="8222100" cy="432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Spider-Man Work from Home</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13EE83-2063-4AB8-8B95-78F13884E180}"/>
              </a:ext>
            </a:extLst>
          </p:cNvPr>
          <p:cNvSpPr>
            <a:spLocks noGrp="1"/>
          </p:cNvSpPr>
          <p:nvPr>
            <p:ph type="title"/>
          </p:nvPr>
        </p:nvSpPr>
        <p:spPr/>
        <p:txBody>
          <a:bodyPr/>
          <a:lstStyle/>
          <a:p>
            <a:r>
              <a:rPr lang="en-US" dirty="0"/>
              <a:t>Prototype 2 Survey Responses</a:t>
            </a:r>
          </a:p>
        </p:txBody>
      </p:sp>
      <p:sp>
        <p:nvSpPr>
          <p:cNvPr id="3" name="Text Placeholder 2">
            <a:extLst>
              <a:ext uri="{FF2B5EF4-FFF2-40B4-BE49-F238E27FC236}">
                <a16:creationId xmlns:a16="http://schemas.microsoft.com/office/drawing/2014/main" id="{048CD759-417E-4667-AFCF-CEA7502ED66F}"/>
              </a:ext>
            </a:extLst>
          </p:cNvPr>
          <p:cNvSpPr>
            <a:spLocks noGrp="1"/>
          </p:cNvSpPr>
          <p:nvPr>
            <p:ph type="body" idx="1"/>
          </p:nvPr>
        </p:nvSpPr>
        <p:spPr>
          <a:xfrm>
            <a:off x="311700" y="1229875"/>
            <a:ext cx="4766436" cy="3339000"/>
          </a:xfrm>
        </p:spPr>
        <p:txBody>
          <a:bodyPr/>
          <a:lstStyle/>
          <a:p>
            <a:r>
              <a:rPr lang="en-US" dirty="0"/>
              <a:t>People did not like how saturated the background was this time around</a:t>
            </a:r>
          </a:p>
          <a:p>
            <a:r>
              <a:rPr lang="en-US" dirty="0"/>
              <a:t>People also suggest an easy way to indicate the amount of lives you have</a:t>
            </a:r>
          </a:p>
          <a:p>
            <a:r>
              <a:rPr lang="en-US" dirty="0"/>
              <a:t>They also wanted some obstacles to avoid</a:t>
            </a:r>
          </a:p>
          <a:p>
            <a:r>
              <a:rPr lang="en-US" dirty="0"/>
              <a:t>In addition they wanted level progression</a:t>
            </a:r>
          </a:p>
        </p:txBody>
      </p:sp>
      <p:pic>
        <p:nvPicPr>
          <p:cNvPr id="4" name="Picture 3">
            <a:extLst>
              <a:ext uri="{FF2B5EF4-FFF2-40B4-BE49-F238E27FC236}">
                <a16:creationId xmlns:a16="http://schemas.microsoft.com/office/drawing/2014/main" id="{DEB217C0-C97B-41F5-A69B-B4AAEEB85CB1}"/>
              </a:ext>
            </a:extLst>
          </p:cNvPr>
          <p:cNvPicPr>
            <a:picLocks noChangeAspect="1"/>
          </p:cNvPicPr>
          <p:nvPr/>
        </p:nvPicPr>
        <p:blipFill>
          <a:blip r:embed="rId2"/>
          <a:stretch>
            <a:fillRect/>
          </a:stretch>
        </p:blipFill>
        <p:spPr>
          <a:xfrm>
            <a:off x="5078136" y="1017800"/>
            <a:ext cx="4065864" cy="2732931"/>
          </a:xfrm>
          <a:prstGeom prst="rect">
            <a:avLst/>
          </a:prstGeom>
        </p:spPr>
      </p:pic>
    </p:spTree>
    <p:extLst>
      <p:ext uri="{BB962C8B-B14F-4D97-AF65-F5344CB8AC3E}">
        <p14:creationId xmlns:p14="http://schemas.microsoft.com/office/powerpoint/2010/main" val="23935548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DE7242-EAF1-4384-BFED-51F49AAFF84E}"/>
              </a:ext>
            </a:extLst>
          </p:cNvPr>
          <p:cNvSpPr>
            <a:spLocks noGrp="1"/>
          </p:cNvSpPr>
          <p:nvPr>
            <p:ph type="title"/>
          </p:nvPr>
        </p:nvSpPr>
        <p:spPr/>
        <p:txBody>
          <a:bodyPr/>
          <a:lstStyle/>
          <a:p>
            <a:r>
              <a:rPr lang="en-US" dirty="0"/>
              <a:t>Final Mockup</a:t>
            </a:r>
          </a:p>
        </p:txBody>
      </p:sp>
      <p:sp>
        <p:nvSpPr>
          <p:cNvPr id="3" name="Text Placeholder 2">
            <a:extLst>
              <a:ext uri="{FF2B5EF4-FFF2-40B4-BE49-F238E27FC236}">
                <a16:creationId xmlns:a16="http://schemas.microsoft.com/office/drawing/2014/main" id="{D6AB6137-D168-46DC-B9AC-A00F56B45A7C}"/>
              </a:ext>
            </a:extLst>
          </p:cNvPr>
          <p:cNvSpPr>
            <a:spLocks noGrp="1"/>
          </p:cNvSpPr>
          <p:nvPr>
            <p:ph type="body" idx="1"/>
          </p:nvPr>
        </p:nvSpPr>
        <p:spPr>
          <a:xfrm>
            <a:off x="311700" y="1229875"/>
            <a:ext cx="5296144" cy="3339000"/>
          </a:xfrm>
        </p:spPr>
        <p:txBody>
          <a:bodyPr/>
          <a:lstStyle/>
          <a:p>
            <a:r>
              <a:rPr lang="en-US" dirty="0"/>
              <a:t>For the final design I made the background less bright</a:t>
            </a:r>
          </a:p>
          <a:p>
            <a:r>
              <a:rPr lang="en-US" dirty="0"/>
              <a:t>I added hearts in the corner to indicate lives</a:t>
            </a:r>
          </a:p>
          <a:p>
            <a:r>
              <a:rPr lang="en-US" dirty="0"/>
              <a:t>I added different levels that progress in difficulty</a:t>
            </a:r>
          </a:p>
          <a:p>
            <a:pPr lvl="1"/>
            <a:r>
              <a:rPr lang="en-US" dirty="0"/>
              <a:t>Each level has a different TP goal</a:t>
            </a:r>
          </a:p>
          <a:p>
            <a:r>
              <a:rPr lang="en-US" dirty="0"/>
              <a:t>When you reach level three I added corona virus infected TP that makes you take damage </a:t>
            </a:r>
          </a:p>
        </p:txBody>
      </p:sp>
      <p:pic>
        <p:nvPicPr>
          <p:cNvPr id="4" name="Picture 3">
            <a:extLst>
              <a:ext uri="{FF2B5EF4-FFF2-40B4-BE49-F238E27FC236}">
                <a16:creationId xmlns:a16="http://schemas.microsoft.com/office/drawing/2014/main" id="{3CC747D8-BBC2-48E5-827F-444E93DD6CBC}"/>
              </a:ext>
            </a:extLst>
          </p:cNvPr>
          <p:cNvPicPr>
            <a:picLocks noChangeAspect="1"/>
          </p:cNvPicPr>
          <p:nvPr/>
        </p:nvPicPr>
        <p:blipFill rotWithShape="1">
          <a:blip r:embed="rId2"/>
          <a:srcRect l="11149"/>
          <a:stretch/>
        </p:blipFill>
        <p:spPr>
          <a:xfrm>
            <a:off x="5436393" y="113149"/>
            <a:ext cx="3513647" cy="3779044"/>
          </a:xfrm>
          <a:prstGeom prst="rect">
            <a:avLst/>
          </a:prstGeom>
        </p:spPr>
      </p:pic>
    </p:spTree>
    <p:extLst>
      <p:ext uri="{BB962C8B-B14F-4D97-AF65-F5344CB8AC3E}">
        <p14:creationId xmlns:p14="http://schemas.microsoft.com/office/powerpoint/2010/main" val="25535184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4"/>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Logline</a:t>
            </a:r>
            <a:endParaRPr/>
          </a:p>
        </p:txBody>
      </p:sp>
      <p:sp>
        <p:nvSpPr>
          <p:cNvPr id="94" name="Google Shape;94;p14"/>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Corona has hit! Hoard all the toilet paper you can before it’s too late!</a:t>
            </a:r>
            <a:endParaRPr/>
          </a:p>
        </p:txBody>
      </p:sp>
      <p:pic>
        <p:nvPicPr>
          <p:cNvPr id="95" name="Google Shape;95;p14"/>
          <p:cNvPicPr preferRelativeResize="0"/>
          <p:nvPr/>
        </p:nvPicPr>
        <p:blipFill>
          <a:blip r:embed="rId3">
            <a:alphaModFix/>
          </a:blip>
          <a:stretch>
            <a:fillRect/>
          </a:stretch>
        </p:blipFill>
        <p:spPr>
          <a:xfrm>
            <a:off x="941146" y="2049475"/>
            <a:ext cx="3830302" cy="271302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5"/>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Features List</a:t>
            </a:r>
            <a:endParaRPr/>
          </a:p>
        </p:txBody>
      </p:sp>
      <p:sp>
        <p:nvSpPr>
          <p:cNvPr id="101" name="Google Shape;101;p15"/>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US" dirty="0"/>
              <a:t>6 levels</a:t>
            </a:r>
            <a:endParaRPr dirty="0"/>
          </a:p>
          <a:p>
            <a:pPr marL="457200" lvl="0" indent="-342900" algn="l" rtl="0">
              <a:spcBef>
                <a:spcPts val="0"/>
              </a:spcBef>
              <a:spcAft>
                <a:spcPts val="0"/>
              </a:spcAft>
              <a:buSzPts val="1800"/>
              <a:buChar char="●"/>
            </a:pPr>
            <a:r>
              <a:rPr lang="en" dirty="0"/>
              <a:t>Levels get progressively harder </a:t>
            </a:r>
            <a:endParaRPr dirty="0"/>
          </a:p>
          <a:p>
            <a:pPr marL="457200" lvl="0" indent="-342900" algn="l" rtl="0">
              <a:spcBef>
                <a:spcPts val="0"/>
              </a:spcBef>
              <a:spcAft>
                <a:spcPts val="0"/>
              </a:spcAft>
              <a:buSzPts val="1800"/>
              <a:buChar char="●"/>
            </a:pPr>
            <a:r>
              <a:rPr lang="en" dirty="0"/>
              <a:t>Toilet Paper that appears </a:t>
            </a:r>
            <a:r>
              <a:rPr lang="en-US" dirty="0"/>
              <a:t>randomly and falls</a:t>
            </a:r>
            <a:endParaRPr dirty="0"/>
          </a:p>
          <a:p>
            <a:pPr marL="457200" lvl="0" indent="-342900" algn="l" rtl="0">
              <a:spcBef>
                <a:spcPts val="0"/>
              </a:spcBef>
              <a:spcAft>
                <a:spcPts val="0"/>
              </a:spcAft>
              <a:buSzPts val="1800"/>
              <a:buChar char="●"/>
            </a:pPr>
            <a:r>
              <a:rPr lang="en" dirty="0"/>
              <a:t>Don’t grab anything infected with Corona or you lose a life</a:t>
            </a:r>
            <a:endParaRPr dirty="0"/>
          </a:p>
          <a:p>
            <a:pPr marL="457200" lvl="0" indent="-342900" algn="l" rtl="0">
              <a:spcBef>
                <a:spcPts val="0"/>
              </a:spcBef>
              <a:spcAft>
                <a:spcPts val="0"/>
              </a:spcAft>
              <a:buSzPts val="1800"/>
              <a:buChar char="●"/>
            </a:pPr>
            <a:r>
              <a:rPr lang="en" dirty="0"/>
              <a:t>3 Lives before you get corona and die</a:t>
            </a:r>
            <a:endParaRPr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16"/>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Artist Statement</a:t>
            </a:r>
            <a:endParaRPr/>
          </a:p>
        </p:txBody>
      </p:sp>
      <p:sp>
        <p:nvSpPr>
          <p:cNvPr id="107" name="Google Shape;107;p16"/>
          <p:cNvSpPr txBox="1">
            <a:spLocks noGrp="1"/>
          </p:cNvSpPr>
          <p:nvPr>
            <p:ph type="body" idx="1"/>
          </p:nvPr>
        </p:nvSpPr>
        <p:spPr>
          <a:xfrm>
            <a:off x="311700" y="1229875"/>
            <a:ext cx="5765700" cy="3339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The experience goal of this game is to poke fun at the absurdity of people hoarding toilet paper during the coronavirus pandemic. It is meant to be fun in the hopes that some people can get a chuckle out of it during this crazy time. It is also supposed to be addictive so that people keep coming back </a:t>
            </a:r>
            <a:r>
              <a:rPr lang="en-US" dirty="0"/>
              <a:t>to get to a higher level.</a:t>
            </a:r>
            <a:endParaRPr dirty="0"/>
          </a:p>
        </p:txBody>
      </p:sp>
      <p:pic>
        <p:nvPicPr>
          <p:cNvPr id="108" name="Google Shape;108;p16"/>
          <p:cNvPicPr preferRelativeResize="0"/>
          <p:nvPr/>
        </p:nvPicPr>
        <p:blipFill>
          <a:blip r:embed="rId3">
            <a:alphaModFix/>
          </a:blip>
          <a:stretch>
            <a:fillRect/>
          </a:stretch>
        </p:blipFill>
        <p:spPr>
          <a:xfrm>
            <a:off x="6077304" y="285775"/>
            <a:ext cx="3066700" cy="207784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17"/>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Play Description</a:t>
            </a:r>
            <a:endParaRPr dirty="0"/>
          </a:p>
        </p:txBody>
      </p:sp>
      <p:sp>
        <p:nvSpPr>
          <p:cNvPr id="114" name="Google Shape;114;p17"/>
          <p:cNvSpPr txBox="1">
            <a:spLocks noGrp="1"/>
          </p:cNvSpPr>
          <p:nvPr>
            <p:ph type="body" idx="1"/>
          </p:nvPr>
        </p:nvSpPr>
        <p:spPr>
          <a:xfrm>
            <a:off x="311700" y="1229875"/>
            <a:ext cx="8520600" cy="3339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dirty="0"/>
              <a:t>Toilet paper will be falling from the top of the screen to the bottom. Player will control a shopping cart at the bottom row that will catch up to four toilet paper rolls. The player must empty their toilet paper into the car before the cart gets to</a:t>
            </a:r>
            <a:r>
              <a:rPr lang="en-US" dirty="0"/>
              <a:t>o</a:t>
            </a:r>
            <a:r>
              <a:rPr lang="en" dirty="0"/>
              <a:t> full. If the car</a:t>
            </a:r>
            <a:r>
              <a:rPr lang="en-US" dirty="0"/>
              <a:t>t</a:t>
            </a:r>
            <a:r>
              <a:rPr lang="en" dirty="0"/>
              <a:t> gets too full the player will lose one of three lives. The player will need to fill the car with a certain amount of toilet paper to progress to the next level. The levels will get progressively harder as the player gets further along. Eventually things (coronavirus) will begin to fall that the player should not get in their cart. If they get a bad item in their </a:t>
            </a:r>
            <a:r>
              <a:rPr lang="en-US" dirty="0"/>
              <a:t>cart,</a:t>
            </a:r>
            <a:r>
              <a:rPr lang="en" dirty="0"/>
              <a:t> they will lose a life. If they lose all of their lives, the game is over. </a:t>
            </a:r>
            <a:endParaRPr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19"/>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Orignal</a:t>
            </a:r>
            <a:r>
              <a:rPr lang="en" dirty="0"/>
              <a:t>Game Board Mockup </a:t>
            </a:r>
            <a:endParaRPr dirty="0"/>
          </a:p>
        </p:txBody>
      </p:sp>
      <p:sp>
        <p:nvSpPr>
          <p:cNvPr id="126" name="Google Shape;126;p19"/>
          <p:cNvSpPr txBox="1">
            <a:spLocks noGrp="1"/>
          </p:cNvSpPr>
          <p:nvPr>
            <p:ph type="body" idx="1"/>
          </p:nvPr>
        </p:nvSpPr>
        <p:spPr>
          <a:xfrm>
            <a:off x="159300" y="1229875"/>
            <a:ext cx="8520600" cy="33390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White is the falling toilet paper</a:t>
            </a:r>
            <a:endParaRPr/>
          </a:p>
          <a:p>
            <a:pPr marL="457200" lvl="0" indent="-342900" algn="l" rtl="0">
              <a:spcBef>
                <a:spcPts val="0"/>
              </a:spcBef>
              <a:spcAft>
                <a:spcPts val="0"/>
              </a:spcAft>
              <a:buSzPts val="1800"/>
              <a:buChar char="●"/>
            </a:pPr>
            <a:r>
              <a:rPr lang="en"/>
              <a:t>Grey block is the shopping cart</a:t>
            </a:r>
            <a:endParaRPr/>
          </a:p>
          <a:p>
            <a:pPr marL="457200" lvl="0" indent="-342900" algn="l" rtl="0">
              <a:spcBef>
                <a:spcPts val="0"/>
              </a:spcBef>
              <a:spcAft>
                <a:spcPts val="0"/>
              </a:spcAft>
              <a:buSzPts val="1800"/>
              <a:buChar char="●"/>
            </a:pPr>
            <a:r>
              <a:rPr lang="en"/>
              <a:t>Allow the toilet paper to fall into the shopping cart</a:t>
            </a:r>
            <a:endParaRPr/>
          </a:p>
          <a:p>
            <a:pPr marL="457200" lvl="0" indent="-342900" algn="l" rtl="0">
              <a:spcBef>
                <a:spcPts val="0"/>
              </a:spcBef>
              <a:spcAft>
                <a:spcPts val="0"/>
              </a:spcAft>
              <a:buSzPts val="1800"/>
              <a:buChar char="●"/>
            </a:pPr>
            <a:r>
              <a:rPr lang="en"/>
              <a:t>Move shopping cart left and right by sliding mouse</a:t>
            </a:r>
            <a:endParaRPr/>
          </a:p>
          <a:p>
            <a:pPr marL="457200" lvl="0" indent="-342900" algn="l" rtl="0">
              <a:spcBef>
                <a:spcPts val="0"/>
              </a:spcBef>
              <a:spcAft>
                <a:spcPts val="0"/>
              </a:spcAft>
              <a:buSzPts val="1800"/>
              <a:buChar char="●"/>
            </a:pPr>
            <a:r>
              <a:rPr lang="en"/>
              <a:t>Shopping cart can only hold 4 toilet papers at once</a:t>
            </a:r>
            <a:endParaRPr/>
          </a:p>
          <a:p>
            <a:pPr marL="457200" lvl="0" indent="-342900" algn="l" rtl="0">
              <a:spcBef>
                <a:spcPts val="0"/>
              </a:spcBef>
              <a:spcAft>
                <a:spcPts val="0"/>
              </a:spcAft>
              <a:buSzPts val="1800"/>
              <a:buChar char="●"/>
            </a:pPr>
            <a:r>
              <a:rPr lang="en"/>
              <a:t>Click next to the red blox (car) to empty out of cart</a:t>
            </a:r>
            <a:endParaRPr/>
          </a:p>
        </p:txBody>
      </p:sp>
      <p:pic>
        <p:nvPicPr>
          <p:cNvPr id="127" name="Google Shape;127;p19"/>
          <p:cNvPicPr preferRelativeResize="0"/>
          <p:nvPr/>
        </p:nvPicPr>
        <p:blipFill>
          <a:blip r:embed="rId3">
            <a:alphaModFix/>
          </a:blip>
          <a:stretch>
            <a:fillRect/>
          </a:stretch>
        </p:blipFill>
        <p:spPr>
          <a:xfrm>
            <a:off x="5880900" y="183700"/>
            <a:ext cx="2951399" cy="29514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B02470-DF99-472A-8753-BD45E226D0F2}"/>
              </a:ext>
            </a:extLst>
          </p:cNvPr>
          <p:cNvSpPr>
            <a:spLocks noGrp="1"/>
          </p:cNvSpPr>
          <p:nvPr>
            <p:ph type="title"/>
          </p:nvPr>
        </p:nvSpPr>
        <p:spPr/>
        <p:txBody>
          <a:bodyPr/>
          <a:lstStyle/>
          <a:p>
            <a:r>
              <a:rPr lang="en-US" dirty="0"/>
              <a:t>Prototype 1 Mockup</a:t>
            </a:r>
          </a:p>
        </p:txBody>
      </p:sp>
      <p:sp>
        <p:nvSpPr>
          <p:cNvPr id="3" name="Text Placeholder 2">
            <a:extLst>
              <a:ext uri="{FF2B5EF4-FFF2-40B4-BE49-F238E27FC236}">
                <a16:creationId xmlns:a16="http://schemas.microsoft.com/office/drawing/2014/main" id="{32688972-FC3F-47DF-A8A4-D04D497D68C8}"/>
              </a:ext>
            </a:extLst>
          </p:cNvPr>
          <p:cNvSpPr>
            <a:spLocks noGrp="1"/>
          </p:cNvSpPr>
          <p:nvPr>
            <p:ph type="body" idx="1"/>
          </p:nvPr>
        </p:nvSpPr>
        <p:spPr>
          <a:xfrm>
            <a:off x="311700" y="1229875"/>
            <a:ext cx="5096119" cy="3339000"/>
          </a:xfrm>
        </p:spPr>
        <p:txBody>
          <a:bodyPr/>
          <a:lstStyle/>
          <a:p>
            <a:r>
              <a:rPr lang="en-US" dirty="0"/>
              <a:t>Toilet paper is falling and you can catch it</a:t>
            </a:r>
          </a:p>
          <a:p>
            <a:r>
              <a:rPr lang="en-US" dirty="0"/>
              <a:t>It can also be emptied into the cart if you are next to it</a:t>
            </a:r>
          </a:p>
          <a:p>
            <a:r>
              <a:rPr lang="en-US" dirty="0"/>
              <a:t>The color of the cart changes to depict how many TP you have in it</a:t>
            </a:r>
          </a:p>
          <a:p>
            <a:r>
              <a:rPr lang="en-US" dirty="0"/>
              <a:t>TP shows up on the top of the car when emptied</a:t>
            </a:r>
          </a:p>
          <a:p>
            <a:pPr marL="114300" indent="0">
              <a:buNone/>
            </a:pPr>
            <a:endParaRPr lang="en-US" dirty="0"/>
          </a:p>
        </p:txBody>
      </p:sp>
      <p:pic>
        <p:nvPicPr>
          <p:cNvPr id="4" name="Picture 3">
            <a:extLst>
              <a:ext uri="{FF2B5EF4-FFF2-40B4-BE49-F238E27FC236}">
                <a16:creationId xmlns:a16="http://schemas.microsoft.com/office/drawing/2014/main" id="{753B867A-CD56-41D5-AA97-A697F9A0FE49}"/>
              </a:ext>
            </a:extLst>
          </p:cNvPr>
          <p:cNvPicPr>
            <a:picLocks noChangeAspect="1"/>
          </p:cNvPicPr>
          <p:nvPr/>
        </p:nvPicPr>
        <p:blipFill rotWithShape="1">
          <a:blip r:embed="rId2"/>
          <a:srcRect l="6940" t="6250" r="3496"/>
          <a:stretch/>
        </p:blipFill>
        <p:spPr>
          <a:xfrm>
            <a:off x="5407819" y="160734"/>
            <a:ext cx="3621882" cy="3616523"/>
          </a:xfrm>
          <a:prstGeom prst="rect">
            <a:avLst/>
          </a:prstGeom>
        </p:spPr>
      </p:pic>
    </p:spTree>
    <p:extLst>
      <p:ext uri="{BB962C8B-B14F-4D97-AF65-F5344CB8AC3E}">
        <p14:creationId xmlns:p14="http://schemas.microsoft.com/office/powerpoint/2010/main" val="31562984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6C44EF-7564-4AF6-8905-90F44DAFD2BE}"/>
              </a:ext>
            </a:extLst>
          </p:cNvPr>
          <p:cNvSpPr>
            <a:spLocks noGrp="1"/>
          </p:cNvSpPr>
          <p:nvPr>
            <p:ph type="title"/>
          </p:nvPr>
        </p:nvSpPr>
        <p:spPr/>
        <p:txBody>
          <a:bodyPr/>
          <a:lstStyle/>
          <a:p>
            <a:r>
              <a:rPr lang="en-US" dirty="0"/>
              <a:t>Prototype 1 Survey Responses</a:t>
            </a:r>
          </a:p>
        </p:txBody>
      </p:sp>
      <p:sp>
        <p:nvSpPr>
          <p:cNvPr id="3" name="Text Placeholder 2">
            <a:extLst>
              <a:ext uri="{FF2B5EF4-FFF2-40B4-BE49-F238E27FC236}">
                <a16:creationId xmlns:a16="http://schemas.microsoft.com/office/drawing/2014/main" id="{477847B6-0657-4E70-AB42-76FE503E28B5}"/>
              </a:ext>
            </a:extLst>
          </p:cNvPr>
          <p:cNvSpPr>
            <a:spLocks noGrp="1"/>
          </p:cNvSpPr>
          <p:nvPr>
            <p:ph type="body" idx="1"/>
          </p:nvPr>
        </p:nvSpPr>
        <p:spPr>
          <a:xfrm>
            <a:off x="311700" y="1229875"/>
            <a:ext cx="4709992" cy="3339000"/>
          </a:xfrm>
        </p:spPr>
        <p:txBody>
          <a:bodyPr/>
          <a:lstStyle/>
          <a:p>
            <a:r>
              <a:rPr lang="en-US" dirty="0"/>
              <a:t>The main thing people complained about was how color changing of the shopping cart</a:t>
            </a:r>
          </a:p>
          <a:p>
            <a:pPr lvl="1"/>
            <a:r>
              <a:rPr lang="en-US" dirty="0"/>
              <a:t>Did not indicate how many TP was in cart very well</a:t>
            </a:r>
          </a:p>
          <a:p>
            <a:r>
              <a:rPr lang="en-US" dirty="0"/>
              <a:t>People did not understand the life system </a:t>
            </a:r>
          </a:p>
          <a:p>
            <a:r>
              <a:rPr lang="en-US" dirty="0"/>
              <a:t>People did not like the background</a:t>
            </a:r>
          </a:p>
          <a:p>
            <a:pPr lvl="1"/>
            <a:endParaRPr lang="en-US" dirty="0"/>
          </a:p>
        </p:txBody>
      </p:sp>
      <p:pic>
        <p:nvPicPr>
          <p:cNvPr id="5" name="Picture 4">
            <a:extLst>
              <a:ext uri="{FF2B5EF4-FFF2-40B4-BE49-F238E27FC236}">
                <a16:creationId xmlns:a16="http://schemas.microsoft.com/office/drawing/2014/main" id="{7F5C60E6-E904-4949-9622-EC0A1868FDA2}"/>
              </a:ext>
            </a:extLst>
          </p:cNvPr>
          <p:cNvPicPr>
            <a:picLocks noChangeAspect="1"/>
          </p:cNvPicPr>
          <p:nvPr/>
        </p:nvPicPr>
        <p:blipFill>
          <a:blip r:embed="rId2"/>
          <a:stretch>
            <a:fillRect/>
          </a:stretch>
        </p:blipFill>
        <p:spPr>
          <a:xfrm>
            <a:off x="5021692" y="1017800"/>
            <a:ext cx="4008009" cy="2632753"/>
          </a:xfrm>
          <a:prstGeom prst="rect">
            <a:avLst/>
          </a:prstGeom>
        </p:spPr>
      </p:pic>
    </p:spTree>
    <p:extLst>
      <p:ext uri="{BB962C8B-B14F-4D97-AF65-F5344CB8AC3E}">
        <p14:creationId xmlns:p14="http://schemas.microsoft.com/office/powerpoint/2010/main" val="30654405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5D36DC-0634-46FE-9AC8-1204C92F60D7}"/>
              </a:ext>
            </a:extLst>
          </p:cNvPr>
          <p:cNvSpPr>
            <a:spLocks noGrp="1"/>
          </p:cNvSpPr>
          <p:nvPr>
            <p:ph type="title"/>
          </p:nvPr>
        </p:nvSpPr>
        <p:spPr/>
        <p:txBody>
          <a:bodyPr/>
          <a:lstStyle/>
          <a:p>
            <a:r>
              <a:rPr lang="en-US" dirty="0"/>
              <a:t>Prototype 2 Mockup</a:t>
            </a:r>
          </a:p>
        </p:txBody>
      </p:sp>
      <p:sp>
        <p:nvSpPr>
          <p:cNvPr id="3" name="Text Placeholder 2">
            <a:extLst>
              <a:ext uri="{FF2B5EF4-FFF2-40B4-BE49-F238E27FC236}">
                <a16:creationId xmlns:a16="http://schemas.microsoft.com/office/drawing/2014/main" id="{F429D832-E9DE-476B-8A94-C52079F3FA94}"/>
              </a:ext>
            </a:extLst>
          </p:cNvPr>
          <p:cNvSpPr>
            <a:spLocks noGrp="1"/>
          </p:cNvSpPr>
          <p:nvPr>
            <p:ph type="body" idx="1"/>
          </p:nvPr>
        </p:nvSpPr>
        <p:spPr>
          <a:xfrm>
            <a:off x="311700" y="1229875"/>
            <a:ext cx="5031825" cy="2091969"/>
          </a:xfrm>
        </p:spPr>
        <p:txBody>
          <a:bodyPr/>
          <a:lstStyle/>
          <a:p>
            <a:r>
              <a:rPr lang="en-US" dirty="0"/>
              <a:t>The most important change was the cart to show how many TP was inside of it</a:t>
            </a:r>
          </a:p>
          <a:p>
            <a:r>
              <a:rPr lang="en-US" dirty="0"/>
              <a:t>Also changed the background to look prettier </a:t>
            </a:r>
          </a:p>
        </p:txBody>
      </p:sp>
      <p:pic>
        <p:nvPicPr>
          <p:cNvPr id="4" name="Picture 3">
            <a:extLst>
              <a:ext uri="{FF2B5EF4-FFF2-40B4-BE49-F238E27FC236}">
                <a16:creationId xmlns:a16="http://schemas.microsoft.com/office/drawing/2014/main" id="{A7268153-24A5-482F-85EC-8EA7E986632A}"/>
              </a:ext>
            </a:extLst>
          </p:cNvPr>
          <p:cNvPicPr>
            <a:picLocks noChangeAspect="1"/>
          </p:cNvPicPr>
          <p:nvPr/>
        </p:nvPicPr>
        <p:blipFill rotWithShape="1">
          <a:blip r:embed="rId2"/>
          <a:srcRect l="11407" t="3750" r="6169" b="5278"/>
          <a:stretch/>
        </p:blipFill>
        <p:spPr>
          <a:xfrm>
            <a:off x="5636419" y="232171"/>
            <a:ext cx="3195881" cy="3500505"/>
          </a:xfrm>
          <a:prstGeom prst="rect">
            <a:avLst/>
          </a:prstGeom>
        </p:spPr>
      </p:pic>
    </p:spTree>
    <p:extLst>
      <p:ext uri="{BB962C8B-B14F-4D97-AF65-F5344CB8AC3E}">
        <p14:creationId xmlns:p14="http://schemas.microsoft.com/office/powerpoint/2010/main" val="920428251"/>
      </p:ext>
    </p:extLst>
  </p:cSld>
  <p:clrMapOvr>
    <a:masterClrMapping/>
  </p:clrMapOvr>
</p:sld>
</file>

<file path=ppt/theme/theme1.xml><?xml version="1.0" encoding="utf-8"?>
<a:theme xmlns:a="http://schemas.openxmlformats.org/drawingml/2006/main" name="Geometric">
  <a:themeElements>
    <a:clrScheme name="Geometric">
      <a:dk1>
        <a:srgbClr val="2A3990"/>
      </a:dk1>
      <a:lt1>
        <a:srgbClr val="FFFFFF"/>
      </a:lt1>
      <a:dk2>
        <a:srgbClr val="434343"/>
      </a:dk2>
      <a:lt2>
        <a:srgbClr val="999999"/>
      </a:lt2>
      <a:accent1>
        <a:srgbClr val="212D74"/>
      </a:accent1>
      <a:accent2>
        <a:srgbClr val="3949AB"/>
      </a:accent2>
      <a:accent3>
        <a:srgbClr val="9C254D"/>
      </a:accent3>
      <a:accent4>
        <a:srgbClr val="D23369"/>
      </a:accent4>
      <a:accent5>
        <a:srgbClr val="F06292"/>
      </a:accent5>
      <a:accent6>
        <a:srgbClr val="7890CD"/>
      </a:accent6>
      <a:hlink>
        <a:srgbClr val="F06292"/>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235</TotalTime>
  <Words>559</Words>
  <Application>Microsoft Office PowerPoint</Application>
  <PresentationFormat>On-screen Show (16:9)</PresentationFormat>
  <Paragraphs>46</Paragraphs>
  <Slides>11</Slides>
  <Notes>6</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11</vt:i4>
      </vt:variant>
    </vt:vector>
  </HeadingPairs>
  <TitlesOfParts>
    <vt:vector size="14" baseType="lpstr">
      <vt:lpstr>Arial</vt:lpstr>
      <vt:lpstr>Roboto</vt:lpstr>
      <vt:lpstr>Geometric</vt:lpstr>
      <vt:lpstr>Grab the TP Final</vt:lpstr>
      <vt:lpstr>Logline</vt:lpstr>
      <vt:lpstr>Features List</vt:lpstr>
      <vt:lpstr>Artist Statement</vt:lpstr>
      <vt:lpstr>Play Description</vt:lpstr>
      <vt:lpstr>OrignalGame Board Mockup </vt:lpstr>
      <vt:lpstr>Prototype 1 Mockup</vt:lpstr>
      <vt:lpstr>Prototype 1 Survey Responses</vt:lpstr>
      <vt:lpstr>Prototype 2 Mockup</vt:lpstr>
      <vt:lpstr>Prototype 2 Survey Responses</vt:lpstr>
      <vt:lpstr>Final Mockup</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Grab the TP Final</dc:title>
  <cp:lastModifiedBy>Linda Puzey</cp:lastModifiedBy>
  <cp:revision>4</cp:revision>
  <dcterms:modified xsi:type="dcterms:W3CDTF">2020-05-13T19:14:04Z</dcterms:modified>
</cp:coreProperties>
</file>